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9C8-408F-463F-A038-C50CDD1AC50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E72C-F73B-460E-AFAF-FA8468F1B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4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9C8-408F-463F-A038-C50CDD1AC50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E72C-F73B-460E-AFAF-FA8468F1B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11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9C8-408F-463F-A038-C50CDD1AC50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E72C-F73B-460E-AFAF-FA8468F1B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9C8-408F-463F-A038-C50CDD1AC50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E72C-F73B-460E-AFAF-FA8468F1B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9C8-408F-463F-A038-C50CDD1AC50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E72C-F73B-460E-AFAF-FA8468F1B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8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9C8-408F-463F-A038-C50CDD1AC50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E72C-F73B-460E-AFAF-FA8468F1B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9C8-408F-463F-A038-C50CDD1AC50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E72C-F73B-460E-AFAF-FA8468F1B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8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9C8-408F-463F-A038-C50CDD1AC50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E72C-F73B-460E-AFAF-FA8468F1B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3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9C8-408F-463F-A038-C50CDD1AC50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E72C-F73B-460E-AFAF-FA8468F1B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5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9C8-408F-463F-A038-C50CDD1AC50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E72C-F73B-460E-AFAF-FA8468F1B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4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499C8-408F-463F-A038-C50CDD1AC50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9E72C-F73B-460E-AFAF-FA8468F1B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1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499C8-408F-463F-A038-C50CDD1AC50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9E72C-F73B-460E-AFAF-FA8468F1B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3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38200"/>
            <a:ext cx="76200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55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506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</dc:creator>
  <cp:lastModifiedBy>DR.Ahmed Saker</cp:lastModifiedBy>
  <cp:revision>3</cp:revision>
  <dcterms:created xsi:type="dcterms:W3CDTF">2019-12-15T21:40:23Z</dcterms:created>
  <dcterms:modified xsi:type="dcterms:W3CDTF">2019-12-16T07:18:33Z</dcterms:modified>
</cp:coreProperties>
</file>